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90" r:id="rId6"/>
    <p:sldId id="265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161" autoAdjust="0"/>
  </p:normalViewPr>
  <p:slideViewPr>
    <p:cSldViewPr snapToGrid="0">
      <p:cViewPr varScale="1">
        <p:scale>
          <a:sx n="50" d="100"/>
          <a:sy n="50" d="100"/>
        </p:scale>
        <p:origin x="1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8956B2FF-96F4-4258-9438-616D19DD0A62}" type="datetimeFigureOut">
              <a:rPr lang="en-AU" smtClean="0"/>
              <a:t>14/10/2020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4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81E9FF12-2402-4F1C-BD6A-3256C6EC7F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42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9FF12-2402-4F1C-BD6A-3256C6EC7FD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478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9FF12-2402-4F1C-BD6A-3256C6EC7FD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432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9FF12-2402-4F1C-BD6A-3256C6EC7FD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418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9FF12-2402-4F1C-BD6A-3256C6EC7FD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23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9FF12-2402-4F1C-BD6A-3256C6EC7FD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5940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9FF12-2402-4F1C-BD6A-3256C6EC7FD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62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1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6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43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81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07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6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7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5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3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0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7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6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6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02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7188"/>
            <a:ext cx="11791950" cy="970450"/>
          </a:xfrm>
        </p:spPr>
        <p:txBody>
          <a:bodyPr/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Lesson Study at South Geelong Primary School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07" y="2067092"/>
            <a:ext cx="4539384" cy="45393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900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591738" cy="3636511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lesson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tudy was conducted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at South Geelong Primary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School.</a:t>
            </a: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This lesson study was c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onducted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the Year 3/4 Professional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Team.</a:t>
            </a: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All understandings of lesson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study were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on the research conducted by the teachers within this Professional Learning Team.</a:t>
            </a: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008" y="2819400"/>
            <a:ext cx="3825742" cy="28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01" y="541272"/>
            <a:ext cx="1540149" cy="970450"/>
          </a:xfrm>
        </p:spPr>
        <p:txBody>
          <a:bodyPr/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2351315"/>
            <a:ext cx="10554574" cy="3936691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Knowledgeable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Other was first included in lesson study.</a:t>
            </a: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The f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eedback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and discussion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points given by the Knowledgeable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ther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were integral to the change and development of lesson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study at South Geelong Primar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y School.</a:t>
            </a: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All teaching staff were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introduced to lesson study through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evelopment.</a:t>
            </a: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0373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65" y="2876550"/>
            <a:ext cx="6761585" cy="3619500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ttended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Project IMPULS in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Japan.</a:t>
            </a: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study was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implemented as a whole school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approach.</a:t>
            </a: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There was c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ontinued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involvement and support from Deakin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including a Knowledgeable Other.</a:t>
            </a: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rofessional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was conducted for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teaching staff at South Geelong Primary School.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2914650"/>
            <a:ext cx="4667250" cy="272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9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2017 - 2020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582088" cy="3636511"/>
          </a:xfrm>
        </p:spPr>
        <p:txBody>
          <a:bodyPr/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Lesson study protocols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procedures were developed in 2017.</a:t>
            </a: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Lesson study was conducted with all classroom teaching staff and school leadership in 2017.</a:t>
            </a: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professional development was conducted with all teaching staff in 2017.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 lesson study was conducted within the Foundation Professional Learning Community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469" t="16406" r="28185" b="5990"/>
          <a:stretch/>
        </p:blipFill>
        <p:spPr>
          <a:xfrm>
            <a:off x="6896100" y="2583934"/>
            <a:ext cx="4857750" cy="34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3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27306</TotalTime>
  <Words>209</Words>
  <Application>Microsoft Office PowerPoint</Application>
  <PresentationFormat>Widescreen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2</vt:lpstr>
      <vt:lpstr>Quotable</vt:lpstr>
      <vt:lpstr>Lesson Study at South Geelong Primary School</vt:lpstr>
      <vt:lpstr>2014</vt:lpstr>
      <vt:lpstr>2015</vt:lpstr>
      <vt:lpstr>2016</vt:lpstr>
      <vt:lpstr>2017 - 2020</vt:lpstr>
      <vt:lpstr>PowerPoint Presentation</vt:lpstr>
    </vt:vector>
  </TitlesOfParts>
  <Company>DEECD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Study at South Geelong Primary School</dc:title>
  <dc:creator>DEECD</dc:creator>
  <cp:lastModifiedBy>Felicity Ames</cp:lastModifiedBy>
  <cp:revision>57</cp:revision>
  <cp:lastPrinted>2019-09-24T02:57:57Z</cp:lastPrinted>
  <dcterms:created xsi:type="dcterms:W3CDTF">2016-11-23T05:54:06Z</dcterms:created>
  <dcterms:modified xsi:type="dcterms:W3CDTF">2020-10-21T05:01:34Z</dcterms:modified>
</cp:coreProperties>
</file>